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9CD47-85AE-4B7A-9EC3-6B42B3B7822D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244E2-3A07-4D29-AD27-A677274E37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B62AD-092F-4687-B0B0-279B07458D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6123-8F45-4799-B2CD-A4ECA35426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365-B256-43F3-A901-4EC13FDA60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509" y="0"/>
            <a:ext cx="8991491" cy="6705305"/>
            <a:chOff x="258" y="1878"/>
            <a:chExt cx="12932" cy="707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231" y="5414"/>
              <a:ext cx="3726" cy="32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Deputy Director General</a:t>
              </a:r>
              <a:endPara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3874" y="5092"/>
              <a:ext cx="0" cy="394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3874" y="5092"/>
              <a:ext cx="7124" cy="8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340" y="3485"/>
              <a:ext cx="4060" cy="40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Planning, monitoring, Evaluation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10998" y="5172"/>
              <a:ext cx="0" cy="315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rot="5400000">
              <a:off x="6410" y="6765"/>
              <a:ext cx="2491" cy="11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35" name="Flowchart: Multidocument 228"/>
            <p:cNvSpPr>
              <a:spLocks noChangeArrowheads="1"/>
            </p:cNvSpPr>
            <p:nvPr/>
          </p:nvSpPr>
          <p:spPr bwMode="auto">
            <a:xfrm>
              <a:off x="6066" y="8305"/>
              <a:ext cx="2849" cy="643"/>
            </a:xfrm>
            <a:prstGeom prst="flowChartMultidocumen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Environment and Forest Research Centers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9902" y="5976"/>
              <a:ext cx="0" cy="321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998" y="2521"/>
              <a:ext cx="9096" cy="72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ETHIOPAN ENVIROMENT AND FOREST RESEARCH INSTITUTE</a:t>
              </a:r>
            </a:p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2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 GENERAL</a:t>
              </a:r>
              <a:endParaRPr lang="en-US" sz="2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58" y="6378"/>
              <a:ext cx="1205" cy="10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Plantation and Agro-forestry Research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Directorate </a:t>
              </a:r>
              <a:endParaRPr lang="en-US" sz="10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662" y="6378"/>
              <a:ext cx="1226" cy="10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Forest Resources  Utilization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Research Directorate </a:t>
              </a: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107" y="6378"/>
              <a:ext cx="1425" cy="10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Natural  Ecosystem and management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Research  Directorate  </a:t>
              </a:r>
            </a:p>
            <a:p>
              <a:pPr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8039" y="6378"/>
              <a:ext cx="1316" cy="136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Environmental</a:t>
              </a:r>
            </a:p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Pollution  and management  Research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Directorate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1546" y="5333"/>
              <a:ext cx="1644" cy="48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Human Resources  </a:t>
              </a: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Management</a:t>
              </a: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1546" y="6217"/>
              <a:ext cx="1534" cy="40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Finance </a:t>
              </a: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and Budget  </a:t>
              </a: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8055" y="3443"/>
              <a:ext cx="3162" cy="4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Legal and Ethics</a:t>
              </a: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427" y="4237"/>
              <a:ext cx="2078" cy="37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Internal Audit</a:t>
              </a: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965" y="4047"/>
              <a:ext cx="3143" cy="40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Public Relation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rot="16200000" flipH="1">
              <a:off x="10034" y="6378"/>
              <a:ext cx="1927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10967" y="5574"/>
              <a:ext cx="579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10998" y="6458"/>
              <a:ext cx="585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 flipH="1">
              <a:off x="6439" y="3646"/>
              <a:ext cx="1052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 flipH="1">
              <a:off x="6614" y="4369"/>
              <a:ext cx="877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>
              <a:off x="7491" y="3646"/>
              <a:ext cx="658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 flipV="1">
              <a:off x="7491" y="4208"/>
              <a:ext cx="586" cy="7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3874" y="1878"/>
              <a:ext cx="8075" cy="32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2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Ministry of </a:t>
              </a:r>
              <a:r>
                <a:rPr lang="nl-NL" sz="2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Enviroment, Forest and Climate Change </a:t>
              </a:r>
              <a:endParaRPr lang="nl-NL" sz="2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806" y="8547"/>
              <a:ext cx="2849" cy="32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Tree seed  Service 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>
              <a:off x="10998" y="7341"/>
              <a:ext cx="658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11546" y="6940"/>
              <a:ext cx="1644" cy="71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Purchase and Property  Management</a:t>
              </a: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518" y="7341"/>
              <a:ext cx="1644" cy="5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/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Environment laboratory Directorate </a:t>
              </a:r>
            </a:p>
            <a:p>
              <a:pPr indent="0"/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4572000" y="4267200"/>
            <a:ext cx="914400" cy="762000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Climate Science 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Research</a:t>
            </a:r>
          </a:p>
          <a:p>
            <a:pPr algn="ctr"/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Directorate 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1" name="Rectangle 27"/>
          <p:cNvSpPr>
            <a:spLocks noChangeArrowheads="1"/>
          </p:cNvSpPr>
          <p:nvPr/>
        </p:nvSpPr>
        <p:spPr bwMode="auto">
          <a:xfrm>
            <a:off x="533400" y="5867400"/>
            <a:ext cx="1905000" cy="3048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eaLnBrk="1" latinLnBrk="0" hangingPunct="1">
              <a:lnSpc>
                <a:spcPct val="100000"/>
              </a:lnSpc>
              <a:buClrTx/>
              <a:buSzTx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Biometrics, GIS</a:t>
            </a:r>
            <a:r>
              <a:rPr lang="en-US" sz="12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and Data base</a:t>
            </a:r>
          </a:p>
        </p:txBody>
      </p:sp>
      <p:sp>
        <p:nvSpPr>
          <p:cNvPr id="76" name="Rectangle 26"/>
          <p:cNvSpPr>
            <a:spLocks noChangeArrowheads="1"/>
          </p:cNvSpPr>
          <p:nvPr/>
        </p:nvSpPr>
        <p:spPr bwMode="auto">
          <a:xfrm>
            <a:off x="6705600" y="4191000"/>
            <a:ext cx="838200" cy="1371600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Socio-economic, Policy , Extension and Gender Research Directorate </a:t>
            </a:r>
          </a:p>
          <a:p>
            <a:pPr algn="ctr"/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  <a:p>
            <a:pPr lvl="0" algn="ctr"/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705600" y="4495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6200" y="3505200"/>
            <a:ext cx="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26"/>
          <p:cNvSpPr>
            <a:spLocks noChangeArrowheads="1"/>
          </p:cNvSpPr>
          <p:nvPr/>
        </p:nvSpPr>
        <p:spPr bwMode="auto">
          <a:xfrm>
            <a:off x="3200400" y="4267200"/>
            <a:ext cx="914400" cy="7620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Forest Protection Research</a:t>
            </a:r>
          </a:p>
          <a:p>
            <a:r>
              <a: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Directorate </a:t>
            </a:r>
          </a:p>
          <a:p>
            <a:endParaRPr lang="en-US" sz="1000" b="1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000" b="1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>
            <a:off x="609600" y="38862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AutoShape 43"/>
          <p:cNvCxnSpPr>
            <a:cxnSpLocks noChangeShapeType="1"/>
          </p:cNvCxnSpPr>
          <p:nvPr/>
        </p:nvCxnSpPr>
        <p:spPr bwMode="auto">
          <a:xfrm>
            <a:off x="609600" y="3886200"/>
            <a:ext cx="0" cy="304800"/>
          </a:xfrm>
          <a:prstGeom prst="straightConnector1">
            <a:avLst/>
          </a:prstGeom>
          <a:noFill/>
          <a:ln w="12700">
            <a:solidFill>
              <a:srgbClr val="1F497D"/>
            </a:solidFill>
            <a:round/>
            <a:headEnd/>
            <a:tailEnd type="triangle" w="med" len="med"/>
          </a:ln>
        </p:spPr>
      </p:cxnSp>
      <p:cxnSp>
        <p:nvCxnSpPr>
          <p:cNvPr id="51" name="Straight Connector 50"/>
          <p:cNvCxnSpPr>
            <a:endCxn id="47" idx="0"/>
          </p:cNvCxnSpPr>
          <p:nvPr/>
        </p:nvCxnSpPr>
        <p:spPr>
          <a:xfrm rot="5400000">
            <a:off x="3753644" y="4514850"/>
            <a:ext cx="1294606" cy="38894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00" y="6019800"/>
            <a:ext cx="38100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6200" y="6477000"/>
            <a:ext cx="30480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6764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5908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36576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0292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57912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AutoShape 5"/>
          <p:cNvCxnSpPr>
            <a:cxnSpLocks noChangeShapeType="1"/>
          </p:cNvCxnSpPr>
          <p:nvPr/>
        </p:nvCxnSpPr>
        <p:spPr bwMode="auto">
          <a:xfrm>
            <a:off x="2667000" y="3664924"/>
            <a:ext cx="0" cy="221276"/>
          </a:xfrm>
          <a:prstGeom prst="straightConnector1">
            <a:avLst/>
          </a:prstGeom>
          <a:noFill/>
          <a:ln w="19050">
            <a:solidFill>
              <a:srgbClr val="1F497D"/>
            </a:solidFill>
            <a:round/>
            <a:headEnd/>
            <a:tailEnd type="triangle" w="med" len="med"/>
          </a:ln>
        </p:spPr>
      </p:cxnSp>
      <p:cxnSp>
        <p:nvCxnSpPr>
          <p:cNvPr id="128" name="Straight Connector 127"/>
          <p:cNvCxnSpPr>
            <a:stCxn id="1027" idx="1"/>
          </p:cNvCxnSpPr>
          <p:nvPr/>
        </p:nvCxnSpPr>
        <p:spPr>
          <a:xfrm rot="10800000">
            <a:off x="76200" y="3505200"/>
            <a:ext cx="1448116" cy="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5638800" y="2667000"/>
            <a:ext cx="2438400" cy="3048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Information Technology</a:t>
            </a:r>
          </a:p>
        </p:txBody>
      </p:sp>
      <p:cxnSp>
        <p:nvCxnSpPr>
          <p:cNvPr id="54" name="AutoShape 36"/>
          <p:cNvCxnSpPr>
            <a:cxnSpLocks noChangeShapeType="1"/>
          </p:cNvCxnSpPr>
          <p:nvPr/>
        </p:nvCxnSpPr>
        <p:spPr bwMode="auto">
          <a:xfrm flipV="1">
            <a:off x="5181600" y="2819400"/>
            <a:ext cx="407440" cy="6639"/>
          </a:xfrm>
          <a:prstGeom prst="straightConnector1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</p:cxnSp>
      <p:cxnSp>
        <p:nvCxnSpPr>
          <p:cNvPr id="68" name="Straight Connector 67"/>
          <p:cNvCxnSpPr/>
          <p:nvPr/>
        </p:nvCxnSpPr>
        <p:spPr>
          <a:xfrm rot="10800000">
            <a:off x="4114800" y="3503611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AutoShape 10"/>
          <p:cNvCxnSpPr>
            <a:cxnSpLocks noChangeShapeType="1"/>
          </p:cNvCxnSpPr>
          <p:nvPr/>
        </p:nvCxnSpPr>
        <p:spPr bwMode="auto">
          <a:xfrm rot="5400000">
            <a:off x="4343428" y="2209772"/>
            <a:ext cx="1676400" cy="56"/>
          </a:xfrm>
          <a:prstGeom prst="straightConnector1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2015-12-10T14:20:57Z</dcterms:created>
  <dcterms:modified xsi:type="dcterms:W3CDTF">2015-12-10T14:29:11Z</dcterms:modified>
</cp:coreProperties>
</file>